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  <p:embeddedFont>
      <p:font typeface="EB Garamond Medium"/>
      <p:regular r:id="rId18"/>
      <p:bold r:id="rId19"/>
      <p:italic r:id="rId20"/>
      <p:boldItalic r:id="rId21"/>
    </p:embeddedFont>
    <p:embeddedFont>
      <p:font typeface="EB Garamond"/>
      <p:regular r:id="rId22"/>
      <p:bold r:id="rId23"/>
      <p:italic r:id="rId24"/>
      <p:boldItalic r:id="rId25"/>
    </p:embeddedFont>
    <p:embeddedFont>
      <p:font typeface="Public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r:id="rId30" roundtripDataSignature="AMtx7mgdIe57qpWGemsZTJbdwc0OexS3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4D4ADCB-EAEE-485B-9461-CBD2C98C2E42}">
  <a:tblStyle styleId="{94D4ADCB-EAEE-485B-9461-CBD2C98C2E4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95" orient="horz"/>
        <p:guide pos="2880"/>
        <p:guide pos="1429" orient="horz"/>
        <p:guide pos="423"/>
        <p:guide pos="158" orient="horz"/>
        <p:guide pos="2787" orient="horz"/>
        <p:guide pos="2001"/>
        <p:guide pos="338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30" Type="http://customschemas.google.com/relationships/presentationmetadata" Target="metadata"/><Relationship Id="rId20" Type="http://schemas.openxmlformats.org/officeDocument/2006/relationships/font" Target="fonts/EBGaramondMedium-italic.fntdata"/><Relationship Id="rId22" Type="http://schemas.openxmlformats.org/officeDocument/2006/relationships/font" Target="fonts/EBGaramond-regular.fntdata"/><Relationship Id="rId21" Type="http://schemas.openxmlformats.org/officeDocument/2006/relationships/font" Target="fonts/EBGaramondMedium-boldItalic.fntdata"/><Relationship Id="rId24" Type="http://schemas.openxmlformats.org/officeDocument/2006/relationships/font" Target="fonts/EBGaramond-italic.fntdata"/><Relationship Id="rId23" Type="http://schemas.openxmlformats.org/officeDocument/2006/relationships/font" Target="fonts/EBGaramond-bold.fntdata"/><Relationship Id="rId26" Type="http://schemas.openxmlformats.org/officeDocument/2006/relationships/font" Target="fonts/PublicSans-regular.fntdata"/><Relationship Id="rId25" Type="http://schemas.openxmlformats.org/officeDocument/2006/relationships/font" Target="fonts/EBGaramond-boldItalic.fntdata"/><Relationship Id="rId28" Type="http://schemas.openxmlformats.org/officeDocument/2006/relationships/font" Target="fonts/PublicSans-italic.fntdata"/><Relationship Id="rId27" Type="http://schemas.openxmlformats.org/officeDocument/2006/relationships/font" Target="fonts/PublicSans-bold.fntdata"/><Relationship Id="rId29" Type="http://schemas.openxmlformats.org/officeDocument/2006/relationships/font" Target="fonts/PublicSans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19" Type="http://schemas.openxmlformats.org/officeDocument/2006/relationships/font" Target="fonts/EBGaramondMedium-bold.fntdata"/><Relationship Id="rId18" Type="http://schemas.openxmlformats.org/officeDocument/2006/relationships/font" Target="fonts/EBGaramond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0" name="Google Shape;1830;p20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7" name="Google Shape;1837;p2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45" name="Google Shape;1845;p2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56" name="Google Shape;1856;g2139e008f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6" name="Google Shape;1866;g2139e008f0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0" name="Google Shape;1880;p2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6" name="Google Shape;1886;p2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2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Relationship Id="rId3" Type="http://schemas.openxmlformats.org/officeDocument/2006/relationships/image" Target="../media/image2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Relationship Id="rId3" Type="http://schemas.openxmlformats.org/officeDocument/2006/relationships/image" Target="../media/image2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38.jp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jp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2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2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1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1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2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4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First page 2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" id="7" name="Google Shape;7;p2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cap="flat" cmpd="sng" w="28575">
            <a:solidFill>
              <a:srgbClr val="22366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" name="Google Shape;9;p214"/>
          <p:cNvSpPr txBox="1"/>
          <p:nvPr>
            <p:ph idx="1" type="body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3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86" name="Google Shape;86;p2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/>
          <p:nvPr>
            <p:ph idx="2" type="pic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22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srQTiEr6bSQ="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689" name="Google Shape;1689;p3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/>
          <p:nvPr>
            <p:ph idx="1" type="body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Fiqkk2h2H6o="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704" name="Google Shape;1704;p3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/>
          <p:nvPr>
            <p:ph idx="1" type="body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odHUCw+y0GI="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 with medium confidence" id="1718" name="Google Shape;1718;p3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people sitting at a table&#10;&#10;Description automatically generated with low confidence" id="1719" name="Google Shape;1719;p315"/>
          <p:cNvPicPr preferRelativeResize="0"/>
          <p:nvPr/>
        </p:nvPicPr>
        <p:blipFill rotWithShape="1">
          <a:blip r:embed="rId3">
            <a:alphaModFix/>
          </a:blip>
          <a:srcRect b="0" l="11613" r="0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20" name="Google Shape;1720;p3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/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1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4" name="Google Shape;1724;p315"/>
          <p:cNvSpPr txBox="1"/>
          <p:nvPr>
            <p:ph idx="1" type="body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nWgfZNftxRw="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26" name="Google Shape;1726;p316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27" name="Google Shape;1727;p3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/>
          <p:nvPr>
            <p:ph idx="1" type="body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zPBrfs17CEA="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34" name="Google Shape;1734;p317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35" name="Google Shape;1735;p3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cap="flat" cmpd="sng" w="127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b="47599" l="0" r="0" t="-453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/>
          <p:nvPr>
            <p:ph idx="1" type="body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09fAr2Fmnqc="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41" name="Google Shape;1741;p318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42" name="Google Shape;1742;p3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/>
          <p:nvPr>
            <p:ph idx="1" type="body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oOPK8NqaGOM="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49" name="Google Shape;1749;p319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50" name="Google Shape;1750;p3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cap="flat" cmpd="sng" w="127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b="47599" l="0" r="0" t="-453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/>
          <p:nvPr>
            <p:ph idx="1" type="body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r4No7qG+OZA="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57" name="Google Shape;1757;p3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dark, night sky&#10;&#10;Description automatically generated" id="1758" name="Google Shape;1758;p3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1759" name="Google Shape;1759;p3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/>
          <p:nvPr>
            <p:ph idx="1" type="body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b="1" i="1" sz="2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JUt4ul/zGWI="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763" name="Google Shape;1763;p321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764" name="Google Shape;1764;p321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765" name="Google Shape;1765;p3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&#10;&#10;Description automatically generated" id="1766" name="Google Shape;1766;p321"/>
          <p:cNvPicPr preferRelativeResize="0"/>
          <p:nvPr/>
        </p:nvPicPr>
        <p:blipFill rotWithShape="1">
          <a:blip r:embed="rId4">
            <a:alphaModFix amt="85000"/>
          </a:blip>
          <a:srcRect b="0" l="0" r="0" t="0"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/>
          <p:nvPr>
            <p:ph idx="1" type="body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8" name="Google Shape;1768;p321"/>
          <p:cNvSpPr txBox="1"/>
          <p:nvPr>
            <p:ph idx="2" type="body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"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b="12611" l="0" r="0" t="1816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71" name="Google Shape;1771;p3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fmla="val 12859" name="adj"/>
            </a:avLst>
          </a:prstGeom>
          <a:solidFill>
            <a:schemeClr val="lt1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/>
          <p:nvPr>
            <p:ph idx="1" type="body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4" name="Google Shape;1774;p322"/>
          <p:cNvSpPr txBox="1"/>
          <p:nvPr>
            <p:ph idx="2" type="body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4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72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r>
                <a:t/>
              </a:r>
              <a:endParaRPr b="1" i="0" sz="105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descr="A group of people in clothing&#10;&#10;Description automatically generated with medium confidence" id="94" name="Google Shape;94;p2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95" name="Google Shape;95;p2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22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 slide"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b="12936" l="0" r="0" t="2687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72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Shape&#10;&#10;Description automatically generated with low confidence" id="1779" name="Google Shape;1779;p3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fmla="val 11641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fmla="val 12199" name="adj"/>
              </a:avLst>
            </a:prstGeom>
            <a:noFill/>
            <a:ln cap="flat" cmpd="sng" w="25400">
              <a:solidFill>
                <a:srgbClr val="BC7D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/>
          <p:nvPr>
            <p:ph idx="1" type="body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4" name="Google Shape;1784;p323"/>
          <p:cNvSpPr txBox="1"/>
          <p:nvPr>
            <p:ph idx="2" type="body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 3"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b="12936" l="0" r="0" t="2687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72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Shape&#10;&#10;Description automatically generated with low confidence" id="1789" name="Google Shape;1789;p3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fmla="val 11641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fmla="val 12199" name="adj"/>
              </a:avLst>
            </a:prstGeom>
            <a:noFill/>
            <a:ln cap="flat" cmpd="sng" w="25400">
              <a:solidFill>
                <a:srgbClr val="BC7D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/>
          <p:nvPr>
            <p:ph idx="1" type="body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4" name="Google Shape;1794;p324"/>
          <p:cNvSpPr txBox="1"/>
          <p:nvPr>
            <p:ph idx="2" type="body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MWIvaKZLkwM="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797" name="Google Shape;1797;p3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/>
          <p:nvPr>
            <p:ph idx="2" type="pic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/>
          <p:nvPr>
            <p:ph idx="1" type="body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1" name="Google Shape;1801;p325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EI4xA18PJAQ=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804" name="Google Shape;1804;p3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/>
          <p:nvPr>
            <p:ph idx="2" type="pic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/>
          <p:nvPr>
            <p:ph idx="1" type="body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8" name="Google Shape;1808;p326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bVJgTm3UpWw="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811" name="Google Shape;1811;p3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/>
          <p:nvPr>
            <p:ph idx="2" type="pic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/>
          <p:nvPr>
            <p:ph idx="1" type="body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5" name="Google Shape;1815;p327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Guided activity"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Background pattern&#10;&#10;Description automatically generated" id="1818" name="Google Shape;1818;p328"/>
          <p:cNvPicPr preferRelativeResize="0"/>
          <p:nvPr/>
        </p:nvPicPr>
        <p:blipFill rotWithShape="1">
          <a:blip r:embed="rId2">
            <a:alphaModFix/>
          </a:blip>
          <a:srcRect b="45930" l="20567" r="20566" t="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descr="Shape&#10;&#10;Description automatically generated with low confidence" id="1819" name="Google Shape;1819;p3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cap="flat" cmpd="sng" w="38100">
            <a:solidFill>
              <a:srgbClr val="22366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indoor&#10;&#10;Description automatically generated" id="1821" name="Google Shape;1821;p328"/>
          <p:cNvPicPr preferRelativeResize="0"/>
          <p:nvPr/>
        </p:nvPicPr>
        <p:blipFill rotWithShape="1">
          <a:blip r:embed="rId3">
            <a:alphaModFix/>
          </a:blip>
          <a:srcRect b="0" l="20443" r="22451" t="0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cap="flat" cmpd="sng" w="2857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22" name="Google Shape;1822;p328"/>
          <p:cNvSpPr txBox="1"/>
          <p:nvPr>
            <p:ph idx="1" type="body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3" name="Google Shape;1823;p328"/>
          <p:cNvSpPr txBox="1"/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btCKij3Zla0=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phical user interface&#10;&#10;Description automatically generated" id="1825" name="Google Shape;1825;p3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descr="Shape&#10;&#10;Description automatically generated with low confidence" id="1826" name="Google Shape;1826;p3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3">
  <p:cSld name="Divider 3">
    <p:bg>
      <p:bgPr>
        <a:solidFill>
          <a:srgbClr val="FD892C"/>
        </a:solidFill>
      </p:bgPr>
    </p:bg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5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01" name="Google Shape;101;p2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/>
          <p:nvPr>
            <p:ph idx="2"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224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6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09" name="Google Shape;109;p2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/>
          <p:nvPr>
            <p:ph idx="2"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225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7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17" name="Google Shape;117;p2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/>
          <p:nvPr>
            <p:ph idx="2"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226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24" name="Google Shape;124;p2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29" name="Google Shape;129;p2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pplication&#10;&#10;Description automatically generated with low confidence" id="134" name="Google Shape;134;p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/>
          <p:nvPr>
            <p:ph idx="2" type="body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5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37" name="Google Shape;137;p2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pplication&#10;&#10;Description automatically generated with low confidence" id="142" name="Google Shape;142;p2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/>
          <p:nvPr>
            <p:ph idx="2" type="body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6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45" name="Google Shape;145;p2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/>
          <p:nvPr>
            <p:ph idx="2" type="body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7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53" name="Google Shape;153;p2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/>
          <p:nvPr>
            <p:ph idx="2" type="body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person, computer, indoor&#10;&#10;Description automatically generated" id="11" name="Google Shape;11;p215"/>
          <p:cNvPicPr preferRelativeResize="0"/>
          <p:nvPr/>
        </p:nvPicPr>
        <p:blipFill rotWithShape="1">
          <a:blip r:embed="rId2">
            <a:alphaModFix/>
          </a:blip>
          <a:srcRect b="0" l="0" r="11110" t="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2" name="Google Shape;12;p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215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8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1" name="Google Shape;161;p2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/>
          <p:nvPr>
            <p:ph idx="2" type="pic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/>
          <p:nvPr>
            <p:ph idx="1" type="body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32"/>
          <p:cNvSpPr txBox="1"/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9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8" name="Google Shape;168;p2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/>
          <p:nvPr>
            <p:ph idx="2" type="pic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/>
          <p:nvPr>
            <p:ph idx="1" type="body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233"/>
          <p:cNvSpPr txBox="1"/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8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76" name="Google Shape;176;p2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4"/>
          <p:cNvSpPr/>
          <p:nvPr>
            <p:ph idx="2" type="pic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/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/>
          <p:nvPr>
            <p:ph idx="3" type="pic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/>
          <p:nvPr>
            <p:ph idx="1" type="body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/>
          <p:nvPr>
            <p:ph idx="4" type="pic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/>
          <p:nvPr>
            <p:ph idx="5" type="body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9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88" name="Google Shape;188;p2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35"/>
          <p:cNvSpPr/>
          <p:nvPr>
            <p:ph idx="2" type="pic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/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/>
          <p:nvPr>
            <p:ph idx="3" type="pic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/>
          <p:nvPr>
            <p:ph idx="1" type="body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/>
          <p:nvPr>
            <p:ph idx="4" type="pic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/>
          <p:nvPr>
            <p:ph idx="5" type="body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0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99" name="Google Shape;199;p2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/>
          <p:nvPr>
            <p:ph idx="2" type="pic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/>
          <p:nvPr>
            <p:ph idx="1" type="body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23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2_Title Slide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09" name="Google Shape;209;p2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/>
          <p:nvPr>
            <p:ph idx="2" type="pic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/>
          <p:nvPr>
            <p:ph idx="1" type="body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" name="Google Shape;213;p23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16" name="Google Shape;216;p2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/>
          <p:nvPr>
            <p:ph idx="2" type="pic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/>
          <p:nvPr>
            <p:ph idx="1" type="body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23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2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23" name="Google Shape;223;p2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/>
          <p:nvPr>
            <p:ph idx="2" type="pic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/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239"/>
          <p:cNvSpPr txBox="1"/>
          <p:nvPr>
            <p:ph idx="1" type="body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3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230" name="Google Shape;230;p2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/>
          <p:nvPr>
            <p:ph idx="2" type="pic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/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240"/>
          <p:cNvSpPr txBox="1"/>
          <p:nvPr>
            <p:ph idx="1" type="body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4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b="0" l="20639" r="24166" t="0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238" name="Google Shape;238;p2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/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241"/>
          <p:cNvSpPr txBox="1"/>
          <p:nvPr>
            <p:ph idx="1" type="body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Google Shape;242;p241"/>
          <p:cNvSpPr txBox="1"/>
          <p:nvPr>
            <p:ph idx="2" type="body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b="1" i="0" sz="15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8" name="Google Shape;18;p2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5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fmla="val 50000" name="adj"/>
              </a:avLst>
            </a:prstGeom>
            <a:solidFill>
              <a:srgbClr val="123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fmla="val 50000" name="adj"/>
              </a:avLst>
            </a:prstGeom>
            <a:solidFill>
              <a:srgbClr val="123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rect b="b" l="l" r="r" t="t"/>
              <a:pathLst>
                <a:path extrusionOk="0" h="1676400" w="4557112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/>
          <p:nvPr>
            <p:ph idx="1"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6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fmla="val 50000" name="adj"/>
              </a:avLst>
            </a:prstGeom>
            <a:solidFill>
              <a:srgbClr val="9B6E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fmla="val 50000" name="adj"/>
              </a:avLst>
            </a:prstGeom>
            <a:solidFill>
              <a:srgbClr val="9B6E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rect b="b" l="l" r="r" t="t"/>
              <a:pathLst>
                <a:path extrusionOk="0" h="1676400" w="4557112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/>
          <p:nvPr>
            <p:ph idx="1"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7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/>
          <p:nvPr>
            <p:ph idx="1"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8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/>
          <p:nvPr>
            <p:ph idx="1" type="body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9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274" name="Google Shape;274;p2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/>
          <p:nvPr>
            <p:ph idx="1" type="body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246"/>
          <p:cNvSpPr txBox="1"/>
          <p:nvPr>
            <p:ph idx="2" type="body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0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78" name="Google Shape;278;p2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/>
          <p:nvPr>
            <p:ph idx="1" type="body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" name="Google Shape;286;p247"/>
          <p:cNvSpPr txBox="1"/>
          <p:nvPr>
            <p:ph idx="2" type="body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" name="Google Shape;287;p24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90" name="Google Shape;290;p2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/>
          <p:nvPr>
            <p:ph idx="1" type="body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248"/>
          <p:cNvSpPr txBox="1"/>
          <p:nvPr>
            <p:ph idx="2" type="body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24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2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02" name="Google Shape;302;p2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flipH="1" rot="10800000">
            <a:off x="0" y="2140588"/>
            <a:ext cx="9143999" cy="1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/>
          <p:nvPr>
            <p:ph idx="1" type="body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5" name="Google Shape;315;p249"/>
          <p:cNvSpPr txBox="1"/>
          <p:nvPr>
            <p:ph idx="2" type="body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6" name="Google Shape;316;p249"/>
          <p:cNvSpPr txBox="1"/>
          <p:nvPr>
            <p:ph idx="3" type="body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" name="Google Shape;317;p249"/>
          <p:cNvSpPr txBox="1"/>
          <p:nvPr>
            <p:ph idx="4" type="body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" name="Google Shape;318;p24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3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21" name="Google Shape;321;p2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/>
          <p:nvPr>
            <p:ph idx="1" type="body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rgbClr val="D0607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/>
          <p:nvPr>
            <p:ph idx="2" type="body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rgbClr val="E094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/>
          <p:nvPr>
            <p:ph idx="3" type="body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25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4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37" name="Google Shape;337;p2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251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251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" name="Google Shape;347;p251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" name="Google Shape;348;p251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5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7" name="Google Shape;27;p2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descr="Icon&#10;&#10;Description automatically generated" id="31" name="Google Shape;31;p28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F2F2F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/>
          <p:nvPr>
            <p:ph idx="1" type="body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282"/>
          <p:cNvSpPr txBox="1"/>
          <p:nvPr>
            <p:ph idx="2" type="body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282"/>
          <p:cNvSpPr txBox="1"/>
          <p:nvPr>
            <p:ph idx="3" type="body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282"/>
          <p:cNvSpPr txBox="1"/>
          <p:nvPr>
            <p:ph idx="4" type="body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282"/>
          <p:cNvSpPr txBox="1"/>
          <p:nvPr>
            <p:ph idx="5" type="body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282"/>
          <p:cNvSpPr txBox="1"/>
          <p:nvPr>
            <p:ph idx="6" type="body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282"/>
          <p:cNvSpPr txBox="1"/>
          <p:nvPr>
            <p:ph idx="7" type="body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282"/>
          <p:cNvSpPr txBox="1"/>
          <p:nvPr>
            <p:ph idx="8" type="body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282"/>
          <p:cNvSpPr txBox="1"/>
          <p:nvPr>
            <p:ph idx="9" type="body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5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54" name="Google Shape;354;p2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2" name="Google Shape;362;p252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3" name="Google Shape;363;p252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4" name="Google Shape;364;p252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5" name="Google Shape;365;p252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6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71" name="Google Shape;371;p2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253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0" name="Google Shape;380;p253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1" name="Google Shape;381;p253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2" name="Google Shape;382;p253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7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88" name="Google Shape;388;p2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6" name="Google Shape;396;p254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7" name="Google Shape;397;p254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8" name="Google Shape;398;p254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9" name="Google Shape;399;p254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8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05" name="Google Shape;405;p2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/>
          <p:nvPr>
            <p:ph idx="1" type="body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/>
          <p:nvPr>
            <p:ph idx="2" type="body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/>
          <p:nvPr>
            <p:ph idx="3" type="body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4" name="Google Shape;414;p255"/>
          <p:cNvSpPr/>
          <p:nvPr>
            <p:ph idx="4" type="pic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/>
          <p:nvPr>
            <p:ph idx="5" type="pic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/>
          <p:nvPr>
            <p:ph idx="6" type="pic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/>
          <p:nvPr>
            <p:ph idx="7" type="body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8" name="Google Shape;418;p255"/>
          <p:cNvSpPr txBox="1"/>
          <p:nvPr>
            <p:ph idx="8" type="body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9" name="Google Shape;419;p255"/>
          <p:cNvSpPr txBox="1"/>
          <p:nvPr>
            <p:ph idx="9" type="body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0" name="Google Shape;420;p25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9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23" name="Google Shape;423;p2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/>
          <p:nvPr>
            <p:ph idx="1" type="body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/>
          <p:nvPr>
            <p:ph idx="2" type="body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/>
          <p:nvPr>
            <p:ph idx="3" type="body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2" name="Google Shape;432;p256"/>
          <p:cNvSpPr/>
          <p:nvPr>
            <p:ph idx="4" type="pic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/>
          <p:nvPr>
            <p:ph idx="5" type="pic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/>
          <p:nvPr>
            <p:ph idx="6" type="pic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/>
          <p:nvPr>
            <p:ph idx="7" type="body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6" name="Google Shape;436;p256"/>
          <p:cNvSpPr txBox="1"/>
          <p:nvPr>
            <p:ph idx="8" type="body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7" name="Google Shape;437;p256"/>
          <p:cNvSpPr txBox="1"/>
          <p:nvPr>
            <p:ph idx="9" type="body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8" name="Google Shape;438;p25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0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41" name="Google Shape;441;p2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E094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E094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/>
          <p:nvPr>
            <p:ph idx="1" type="body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1" name="Google Shape;461;p257"/>
          <p:cNvSpPr txBox="1"/>
          <p:nvPr>
            <p:ph idx="2" type="body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2" name="Google Shape;462;p257"/>
          <p:cNvSpPr txBox="1"/>
          <p:nvPr>
            <p:ph idx="3" type="body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3" name="Google Shape;463;p257"/>
          <p:cNvSpPr txBox="1"/>
          <p:nvPr>
            <p:ph idx="4" type="body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4" name="Google Shape;464;p257"/>
          <p:cNvSpPr txBox="1"/>
          <p:nvPr>
            <p:ph idx="5" type="body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5" name="Google Shape;465;p257"/>
          <p:cNvSpPr txBox="1"/>
          <p:nvPr>
            <p:ph idx="6" type="body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6" name="Google Shape;466;p257"/>
          <p:cNvSpPr txBox="1"/>
          <p:nvPr>
            <p:ph idx="7" type="body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257"/>
          <p:cNvSpPr txBox="1"/>
          <p:nvPr>
            <p:ph idx="8" type="body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8" name="Google Shape;468;p25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1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71" name="Google Shape;471;p2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/>
          <p:nvPr>
            <p:ph idx="1" type="body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5" name="Google Shape;485;p258"/>
          <p:cNvSpPr txBox="1"/>
          <p:nvPr>
            <p:ph idx="2" type="body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6" name="Google Shape;486;p258"/>
          <p:cNvSpPr txBox="1"/>
          <p:nvPr>
            <p:ph idx="3" type="body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7" name="Google Shape;487;p258"/>
          <p:cNvSpPr txBox="1"/>
          <p:nvPr>
            <p:ph idx="4" type="body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8" name="Google Shape;488;p258"/>
          <p:cNvSpPr txBox="1"/>
          <p:nvPr>
            <p:ph idx="5" type="body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9" name="Google Shape;489;p258"/>
          <p:cNvSpPr txBox="1"/>
          <p:nvPr>
            <p:ph idx="6" type="body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258"/>
          <p:cNvSpPr txBox="1"/>
          <p:nvPr>
            <p:ph idx="7" type="body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1" name="Google Shape;491;p258"/>
          <p:cNvSpPr txBox="1"/>
          <p:nvPr>
            <p:ph idx="8" type="body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2" name="Google Shape;492;p25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2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95" name="Google Shape;495;p2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b="0" i="0" sz="12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b="0" i="0" sz="12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3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08" name="Google Shape;508;p2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/>
          <p:nvPr>
            <p:ph idx="1" type="body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260"/>
          <p:cNvSpPr txBox="1"/>
          <p:nvPr>
            <p:ph idx="2" type="body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8" name="Google Shape;518;p260"/>
          <p:cNvSpPr txBox="1"/>
          <p:nvPr>
            <p:ph idx="3" type="body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9" name="Google Shape;519;p260"/>
          <p:cNvSpPr txBox="1"/>
          <p:nvPr>
            <p:ph idx="4" type="body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4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21" name="Google Shape;521;p2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/>
          <p:nvPr>
            <p:ph idx="1" type="body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9" name="Google Shape;529;p261"/>
          <p:cNvSpPr txBox="1"/>
          <p:nvPr>
            <p:ph idx="2" type="body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0" name="Google Shape;530;p261"/>
          <p:cNvSpPr txBox="1"/>
          <p:nvPr>
            <p:ph idx="3" type="body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1" name="Google Shape;531;p261"/>
          <p:cNvSpPr txBox="1"/>
          <p:nvPr>
            <p:ph idx="4" type="body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2" name="Google Shape;532;p26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omputer on a table&#10;&#10;Description automatically generated with medium confidence" id="54" name="Google Shape;54;p217"/>
          <p:cNvPicPr preferRelativeResize="0"/>
          <p:nvPr/>
        </p:nvPicPr>
        <p:blipFill rotWithShape="1">
          <a:blip r:embed="rId2">
            <a:alphaModFix/>
          </a:blip>
          <a:srcRect b="8552" l="0" r="1749" t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55" name="Google Shape;55;p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57" name="Google Shape;57;p2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/>
          <p:nvPr>
            <p:ph idx="1" type="body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217"/>
          <p:cNvSpPr txBox="1"/>
          <p:nvPr>
            <p:ph idx="2" type="body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5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35" name="Google Shape;535;p2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/>
          <p:nvPr>
            <p:ph idx="1" type="body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1" name="Google Shape;541;p262"/>
          <p:cNvSpPr txBox="1"/>
          <p:nvPr>
            <p:ph idx="2" type="body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2" name="Google Shape;542;p262"/>
          <p:cNvSpPr txBox="1"/>
          <p:nvPr>
            <p:ph idx="3" type="body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3" name="Google Shape;543;p262"/>
          <p:cNvSpPr txBox="1"/>
          <p:nvPr>
            <p:ph idx="4" type="body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4" name="Google Shape;544;p262"/>
          <p:cNvSpPr/>
          <p:nvPr>
            <p:ph idx="5" type="pic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/>
          <p:nvPr>
            <p:ph idx="6" type="pic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/>
          <p:nvPr>
            <p:ph idx="7" type="pic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/>
          <p:nvPr>
            <p:ph idx="8" type="pic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6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51" name="Google Shape;551;p2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9" name="Google Shape;559;p263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0" name="Google Shape;560;p263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1" name="Google Shape;561;p263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2" name="Google Shape;562;p263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Infographics 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rect b="b" l="l" r="r" t="t"/>
              <a:pathLst>
                <a:path extrusionOk="0" h="1285798" w="1333474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rect b="b" l="l" r="r" t="t"/>
              <a:pathLst>
                <a:path extrusionOk="0" h="1270000" w="127000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rect b="b" l="l" r="r" t="t"/>
              <a:pathLst>
                <a:path extrusionOk="0" h="1270000" w="127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/>
          <p:nvPr>
            <p:ph idx="1" type="body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5" name="Google Shape;575;p264"/>
          <p:cNvSpPr txBox="1"/>
          <p:nvPr>
            <p:ph idx="2" type="body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6" name="Google Shape;576;p264"/>
          <p:cNvSpPr txBox="1"/>
          <p:nvPr>
            <p:ph idx="3" type="body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7" name="Google Shape;577;p264"/>
          <p:cNvSpPr txBox="1"/>
          <p:nvPr>
            <p:ph idx="4" type="body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8" name="Google Shape;578;p264"/>
          <p:cNvSpPr txBox="1"/>
          <p:nvPr>
            <p:ph idx="5" type="body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9" name="Google Shape;579;p264"/>
          <p:cNvSpPr txBox="1"/>
          <p:nvPr>
            <p:ph idx="6" type="body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0" name="Google Shape;580;p264"/>
          <p:cNvSpPr txBox="1"/>
          <p:nvPr>
            <p:ph idx="7" type="body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1" name="Google Shape;581;p264"/>
          <p:cNvSpPr txBox="1"/>
          <p:nvPr>
            <p:ph idx="8" type="body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2" name="Google Shape;582;p264"/>
          <p:cNvSpPr txBox="1"/>
          <p:nvPr>
            <p:ph idx="9" type="body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3" name="Google Shape;583;p264"/>
          <p:cNvSpPr txBox="1"/>
          <p:nvPr>
            <p:ph idx="13" type="body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4" name="Google Shape;584;p264"/>
          <p:cNvSpPr txBox="1"/>
          <p:nvPr>
            <p:ph idx="14" type="body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5" name="Google Shape;585;p264"/>
          <p:cNvSpPr txBox="1"/>
          <p:nvPr>
            <p:ph idx="15" type="body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6" name="Google Shape;586;p264"/>
          <p:cNvSpPr txBox="1"/>
          <p:nvPr>
            <p:ph idx="16" type="body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7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rect b="b" l="l" r="r" t="t"/>
              <a:pathLst>
                <a:path extrusionOk="0" h="1285798" w="1333474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rect b="b" l="l" r="r" t="t"/>
              <a:pathLst>
                <a:path extrusionOk="0" h="1270000" w="127000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rect b="b" l="l" r="r" t="t"/>
              <a:pathLst>
                <a:path extrusionOk="0" h="1270000" w="127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/>
          <p:nvPr>
            <p:ph idx="1" type="body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5" name="Google Shape;595;p265"/>
          <p:cNvSpPr txBox="1"/>
          <p:nvPr>
            <p:ph idx="2" type="body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6" name="Google Shape;596;p265"/>
          <p:cNvSpPr txBox="1"/>
          <p:nvPr>
            <p:ph idx="3" type="body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7" name="Google Shape;597;p265"/>
          <p:cNvSpPr txBox="1"/>
          <p:nvPr>
            <p:ph idx="4" type="body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8" name="Google Shape;598;p265"/>
          <p:cNvSpPr txBox="1"/>
          <p:nvPr>
            <p:ph idx="5" type="body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9" name="Google Shape;599;p265"/>
          <p:cNvSpPr txBox="1"/>
          <p:nvPr>
            <p:ph idx="6" type="body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0" name="Google Shape;600;p265"/>
          <p:cNvSpPr txBox="1"/>
          <p:nvPr>
            <p:ph idx="7" type="body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1" name="Google Shape;601;p265"/>
          <p:cNvSpPr txBox="1"/>
          <p:nvPr>
            <p:ph idx="8" type="body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2" name="Google Shape;602;p265"/>
          <p:cNvSpPr txBox="1"/>
          <p:nvPr>
            <p:ph idx="9" type="body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3" name="Google Shape;603;p265"/>
          <p:cNvSpPr txBox="1"/>
          <p:nvPr>
            <p:ph idx="13" type="body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4" name="Google Shape;604;p265"/>
          <p:cNvSpPr txBox="1"/>
          <p:nvPr>
            <p:ph idx="14" type="body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5" name="Google Shape;605;p265"/>
          <p:cNvSpPr txBox="1"/>
          <p:nvPr>
            <p:ph idx="15" type="body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6" name="Google Shape;606;p265"/>
          <p:cNvSpPr txBox="1"/>
          <p:nvPr>
            <p:ph idx="16" type="body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8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08" name="Google Shape;608;p2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/>
          <p:nvPr>
            <p:ph idx="1" type="body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7" name="Google Shape;617;p266"/>
          <p:cNvSpPr txBox="1"/>
          <p:nvPr>
            <p:ph idx="2" type="body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8" name="Google Shape;618;p266"/>
          <p:cNvSpPr txBox="1"/>
          <p:nvPr>
            <p:ph idx="3" type="body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9" name="Google Shape;619;p266"/>
          <p:cNvSpPr txBox="1"/>
          <p:nvPr>
            <p:ph idx="4" type="body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0" name="Google Shape;620;p26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9"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23" name="Google Shape;623;p2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/>
          <p:nvPr>
            <p:ph idx="1" type="body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2" name="Google Shape;632;p267"/>
          <p:cNvSpPr txBox="1"/>
          <p:nvPr>
            <p:ph idx="2" type="body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3" name="Google Shape;633;p267"/>
          <p:cNvSpPr txBox="1"/>
          <p:nvPr>
            <p:ph idx="3" type="body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4" name="Google Shape;634;p267"/>
          <p:cNvSpPr txBox="1"/>
          <p:nvPr>
            <p:ph idx="4" type="body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5" name="Google Shape;635;p26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38" name="Google Shape;638;p2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/>
          <p:nvPr>
            <p:ph idx="1" type="body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2" name="Google Shape;672;p268"/>
          <p:cNvSpPr txBox="1"/>
          <p:nvPr>
            <p:ph idx="2" type="body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3" name="Google Shape;673;p268"/>
          <p:cNvSpPr txBox="1"/>
          <p:nvPr>
            <p:ph idx="3" type="body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4" name="Google Shape;674;p268"/>
          <p:cNvSpPr txBox="1"/>
          <p:nvPr>
            <p:ph idx="4" type="body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5" name="Google Shape;675;p268"/>
          <p:cNvSpPr txBox="1"/>
          <p:nvPr>
            <p:ph idx="5" type="body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77" name="Google Shape;677;p2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/>
          <p:nvPr>
            <p:ph idx="1" type="body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2" name="Google Shape;712;p269"/>
          <p:cNvSpPr txBox="1"/>
          <p:nvPr>
            <p:ph idx="2" type="body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3" name="Google Shape;713;p269"/>
          <p:cNvSpPr txBox="1"/>
          <p:nvPr>
            <p:ph idx="3" type="body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4" name="Google Shape;714;p269"/>
          <p:cNvSpPr txBox="1"/>
          <p:nvPr>
            <p:ph idx="4" type="body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5" name="Google Shape;715;p269"/>
          <p:cNvSpPr txBox="1"/>
          <p:nvPr>
            <p:ph idx="5" type="body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3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17" name="Google Shape;717;p2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fmla="val 23418" name="adj"/>
            </a:avLst>
          </a:prstGeom>
          <a:noFill/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/>
          <p:nvPr>
            <p:ph idx="1" type="body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0" name="Google Shape;730;p270"/>
          <p:cNvSpPr txBox="1"/>
          <p:nvPr>
            <p:ph idx="2" type="body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1" name="Google Shape;731;p270"/>
          <p:cNvSpPr txBox="1"/>
          <p:nvPr>
            <p:ph idx="3" type="body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2" name="Google Shape;732;p270"/>
          <p:cNvSpPr txBox="1"/>
          <p:nvPr>
            <p:ph idx="4" type="body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3" name="Google Shape;733;p270"/>
          <p:cNvSpPr txBox="1"/>
          <p:nvPr>
            <p:ph idx="5" type="body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4" name="Google Shape;734;p270"/>
          <p:cNvSpPr txBox="1"/>
          <p:nvPr>
            <p:ph idx="6" type="body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5" name="Google Shape;735;p270"/>
          <p:cNvSpPr txBox="1"/>
          <p:nvPr>
            <p:ph idx="7" type="body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6" name="Google Shape;736;p270"/>
          <p:cNvSpPr txBox="1"/>
          <p:nvPr>
            <p:ph idx="8" type="body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4"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38" name="Google Shape;738;p2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fmla="val 23418" name="adj"/>
            </a:avLst>
          </a:prstGeom>
          <a:noFill/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/>
          <p:nvPr>
            <p:ph idx="1" type="body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1" name="Google Shape;751;p271"/>
          <p:cNvSpPr txBox="1"/>
          <p:nvPr>
            <p:ph idx="2" type="body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2" name="Google Shape;752;p271"/>
          <p:cNvSpPr txBox="1"/>
          <p:nvPr>
            <p:ph idx="3" type="body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3" name="Google Shape;753;p271"/>
          <p:cNvSpPr txBox="1"/>
          <p:nvPr>
            <p:ph idx="4" type="body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4" name="Google Shape;754;p271"/>
          <p:cNvSpPr txBox="1"/>
          <p:nvPr>
            <p:ph idx="5" type="body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5" name="Google Shape;755;p271"/>
          <p:cNvSpPr txBox="1"/>
          <p:nvPr>
            <p:ph idx="6" type="body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6" name="Google Shape;756;p271"/>
          <p:cNvSpPr txBox="1"/>
          <p:nvPr>
            <p:ph idx="7" type="body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7" name="Google Shape;757;p271"/>
          <p:cNvSpPr txBox="1"/>
          <p:nvPr>
            <p:ph idx="8" type="body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Thank you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&#10;&#10;Description automatically generated" id="62" name="Google Shape;62;p2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63" name="Google Shape;63;p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5"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59" name="Google Shape;759;p2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/>
          <p:nvPr>
            <p:ph idx="1" type="body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1" name="Google Shape;771;p272"/>
          <p:cNvSpPr txBox="1"/>
          <p:nvPr>
            <p:ph idx="2" type="body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2" name="Google Shape;772;p272"/>
          <p:cNvSpPr txBox="1"/>
          <p:nvPr>
            <p:ph idx="3" type="body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3" name="Google Shape;773;p272"/>
          <p:cNvSpPr txBox="1"/>
          <p:nvPr>
            <p:ph idx="4" type="body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4" name="Google Shape;774;p272"/>
          <p:cNvSpPr txBox="1"/>
          <p:nvPr>
            <p:ph idx="5" type="body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5" name="Google Shape;775;p272"/>
          <p:cNvSpPr txBox="1"/>
          <p:nvPr>
            <p:ph idx="6" type="body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6" name="Google Shape;776;p272"/>
          <p:cNvSpPr txBox="1"/>
          <p:nvPr>
            <p:ph idx="7" type="body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6"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78" name="Google Shape;778;p2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/>
          <p:nvPr>
            <p:ph idx="1" type="body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0" name="Google Shape;790;p273"/>
          <p:cNvSpPr txBox="1"/>
          <p:nvPr>
            <p:ph idx="2" type="body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1" name="Google Shape;791;p273"/>
          <p:cNvSpPr txBox="1"/>
          <p:nvPr>
            <p:ph idx="3" type="body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2" name="Google Shape;792;p273"/>
          <p:cNvSpPr txBox="1"/>
          <p:nvPr>
            <p:ph idx="4" type="body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3" name="Google Shape;793;p273"/>
          <p:cNvSpPr txBox="1"/>
          <p:nvPr>
            <p:ph idx="5" type="body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4" name="Google Shape;794;p273"/>
          <p:cNvSpPr txBox="1"/>
          <p:nvPr>
            <p:ph idx="6" type="body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5" name="Google Shape;795;p273"/>
          <p:cNvSpPr txBox="1"/>
          <p:nvPr>
            <p:ph idx="7" type="body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7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97" name="Google Shape;797;p2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flipH="1" rot="10800000">
              <a:off x="3133388" y="990067"/>
              <a:ext cx="818400" cy="18252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flipH="1" rot="10800000">
              <a:off x="3133388" y="2206267"/>
              <a:ext cx="818400" cy="6090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flipH="1" rot="10800000">
              <a:off x="3133388" y="2814667"/>
              <a:ext cx="818400" cy="6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flipH="1" rot="10800000">
              <a:off x="3133388" y="1598167"/>
              <a:ext cx="818400" cy="12171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/>
          <p:nvPr>
            <p:ph idx="1" type="body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3" name="Google Shape;833;p274"/>
          <p:cNvSpPr txBox="1"/>
          <p:nvPr>
            <p:ph idx="2" type="body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4" name="Google Shape;834;p274"/>
          <p:cNvSpPr txBox="1"/>
          <p:nvPr>
            <p:ph idx="3" type="body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5" name="Google Shape;835;p274"/>
          <p:cNvSpPr txBox="1"/>
          <p:nvPr>
            <p:ph idx="4" type="body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6" name="Google Shape;836;p274"/>
          <p:cNvSpPr txBox="1"/>
          <p:nvPr>
            <p:ph idx="5" type="body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7" name="Google Shape;837;p274"/>
          <p:cNvSpPr txBox="1"/>
          <p:nvPr>
            <p:ph idx="6" type="body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8" name="Google Shape;838;p274"/>
          <p:cNvSpPr txBox="1"/>
          <p:nvPr>
            <p:ph idx="7" type="body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9" name="Google Shape;839;p274"/>
          <p:cNvSpPr txBox="1"/>
          <p:nvPr>
            <p:ph idx="8" type="body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8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841" name="Google Shape;841;p2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flipH="1" rot="10800000">
              <a:off x="3133388" y="990067"/>
              <a:ext cx="818400" cy="18252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flipH="1" rot="10800000">
              <a:off x="3133388" y="2206267"/>
              <a:ext cx="818400" cy="6090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flipH="1" rot="10800000">
              <a:off x="3133388" y="2814667"/>
              <a:ext cx="818400" cy="6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flipH="1" rot="10800000">
              <a:off x="3133388" y="1598167"/>
              <a:ext cx="818400" cy="12171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/>
          <p:nvPr>
            <p:ph idx="1" type="body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275"/>
          <p:cNvSpPr txBox="1"/>
          <p:nvPr>
            <p:ph idx="2" type="body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8" name="Google Shape;878;p275"/>
          <p:cNvSpPr txBox="1"/>
          <p:nvPr>
            <p:ph idx="3" type="body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9" name="Google Shape;879;p275"/>
          <p:cNvSpPr txBox="1"/>
          <p:nvPr>
            <p:ph idx="4" type="body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0" name="Google Shape;880;p275"/>
          <p:cNvSpPr txBox="1"/>
          <p:nvPr>
            <p:ph idx="5" type="body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1" name="Google Shape;881;p275"/>
          <p:cNvSpPr txBox="1"/>
          <p:nvPr>
            <p:ph idx="6" type="body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2" name="Google Shape;882;p275"/>
          <p:cNvSpPr txBox="1"/>
          <p:nvPr>
            <p:ph idx="7" type="body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3" name="Google Shape;883;p275"/>
          <p:cNvSpPr txBox="1"/>
          <p:nvPr>
            <p:ph idx="8" type="body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9"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&#10;&#10;Description automatically generated with low confidence" id="886" name="Google Shape;886;p2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flipH="1" rot="10800000">
              <a:off x="2484438" y="9690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flipH="1" rot="10800000">
              <a:off x="2484438" y="15882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flipH="1" rot="10800000">
              <a:off x="2484438" y="2206551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/>
          <p:nvPr>
            <p:ph idx="1" type="body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1" name="Google Shape;921;p276"/>
          <p:cNvSpPr txBox="1"/>
          <p:nvPr>
            <p:ph idx="2" type="body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276"/>
          <p:cNvSpPr txBox="1"/>
          <p:nvPr>
            <p:ph idx="3" type="body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276"/>
          <p:cNvSpPr txBox="1"/>
          <p:nvPr>
            <p:ph idx="4" type="body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276"/>
          <p:cNvSpPr txBox="1"/>
          <p:nvPr>
            <p:ph idx="5" type="body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276"/>
          <p:cNvSpPr txBox="1"/>
          <p:nvPr>
            <p:ph idx="6" type="body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6" name="Google Shape;926;p276"/>
          <p:cNvSpPr txBox="1"/>
          <p:nvPr>
            <p:ph idx="7" type="body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7" name="Google Shape;927;p276"/>
          <p:cNvSpPr txBox="1"/>
          <p:nvPr>
            <p:ph idx="8" type="body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0"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&#10;&#10;Description automatically generated with low confidence" id="930" name="Google Shape;930;p2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flipH="1" rot="10800000">
              <a:off x="2484438" y="9690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flipH="1" rot="10800000">
              <a:off x="2484438" y="15882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flipH="1" rot="10800000">
              <a:off x="2484438" y="2206551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/>
          <p:nvPr>
            <p:ph idx="1" type="body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5" name="Google Shape;965;p277"/>
          <p:cNvSpPr txBox="1"/>
          <p:nvPr>
            <p:ph idx="2" type="body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277"/>
          <p:cNvSpPr txBox="1"/>
          <p:nvPr>
            <p:ph idx="3" type="body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277"/>
          <p:cNvSpPr txBox="1"/>
          <p:nvPr>
            <p:ph idx="4" type="body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277"/>
          <p:cNvSpPr txBox="1"/>
          <p:nvPr>
            <p:ph idx="5" type="body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277"/>
          <p:cNvSpPr txBox="1"/>
          <p:nvPr>
            <p:ph idx="6" type="body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277"/>
          <p:cNvSpPr txBox="1"/>
          <p:nvPr>
            <p:ph idx="7" type="body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1" name="Google Shape;971;p277"/>
          <p:cNvSpPr txBox="1"/>
          <p:nvPr>
            <p:ph idx="8" type="body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1"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&#10;&#10;Description automatically generated with low confidence" id="974" name="Google Shape;974;p2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flipH="1" rot="10800000">
              <a:off x="2484438" y="9690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flipH="1" rot="10800000">
              <a:off x="2484438" y="15882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flipH="1" rot="10800000">
              <a:off x="2484438" y="2206551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/>
          <p:nvPr>
            <p:ph idx="1" type="body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9" name="Google Shape;1009;p278"/>
          <p:cNvSpPr txBox="1"/>
          <p:nvPr>
            <p:ph idx="2" type="body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0" name="Google Shape;1010;p278"/>
          <p:cNvSpPr txBox="1"/>
          <p:nvPr>
            <p:ph idx="3" type="body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1" name="Google Shape;1011;p278"/>
          <p:cNvSpPr txBox="1"/>
          <p:nvPr>
            <p:ph idx="4" type="body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2" name="Google Shape;1012;p278"/>
          <p:cNvSpPr txBox="1"/>
          <p:nvPr>
            <p:ph idx="5" type="body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3" name="Google Shape;1013;p278"/>
          <p:cNvSpPr txBox="1"/>
          <p:nvPr>
            <p:ph idx="6" type="body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4" name="Google Shape;1014;p278"/>
          <p:cNvSpPr txBox="1"/>
          <p:nvPr>
            <p:ph idx="7" type="body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5" name="Google Shape;1015;p278"/>
          <p:cNvSpPr txBox="1"/>
          <p:nvPr>
            <p:ph idx="8" type="body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2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017" name="Google Shape;1017;p2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flipH="1" rot="10800000">
              <a:off x="2484438" y="9690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flipH="1" rot="10800000">
              <a:off x="2484438" y="15882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flipH="1" rot="10800000">
              <a:off x="2484438" y="2206551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/>
          <p:nvPr>
            <p:ph idx="1" type="body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7" name="Google Shape;1037;p279"/>
          <p:cNvSpPr txBox="1"/>
          <p:nvPr>
            <p:ph idx="2" type="body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8" name="Google Shape;1038;p279"/>
          <p:cNvSpPr txBox="1"/>
          <p:nvPr>
            <p:ph idx="3" type="body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9" name="Google Shape;1039;p279"/>
          <p:cNvSpPr txBox="1"/>
          <p:nvPr>
            <p:ph idx="4" type="body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0" name="Google Shape;1040;p279"/>
          <p:cNvSpPr txBox="1"/>
          <p:nvPr>
            <p:ph idx="5" type="body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279"/>
          <p:cNvSpPr txBox="1"/>
          <p:nvPr>
            <p:ph idx="6" type="body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279"/>
          <p:cNvSpPr txBox="1"/>
          <p:nvPr>
            <p:ph idx="7" type="body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3" name="Google Shape;1043;p279"/>
          <p:cNvSpPr txBox="1"/>
          <p:nvPr>
            <p:ph idx="8" type="body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3"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045" name="Google Shape;1045;p2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flipH="1" rot="10800000">
              <a:off x="2484438" y="9690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flipH="1" rot="10800000">
              <a:off x="2484438" y="15882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flipH="1" rot="10800000">
              <a:off x="2484438" y="2206551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/>
          <p:nvPr>
            <p:ph idx="1" type="body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280"/>
          <p:cNvSpPr txBox="1"/>
          <p:nvPr>
            <p:ph idx="2" type="body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280"/>
          <p:cNvSpPr txBox="1"/>
          <p:nvPr>
            <p:ph idx="3" type="body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7" name="Google Shape;1067;p280"/>
          <p:cNvSpPr txBox="1"/>
          <p:nvPr>
            <p:ph idx="4" type="body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8" name="Google Shape;1068;p280"/>
          <p:cNvSpPr txBox="1"/>
          <p:nvPr>
            <p:ph idx="5" type="body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9" name="Google Shape;1069;p280"/>
          <p:cNvSpPr txBox="1"/>
          <p:nvPr>
            <p:ph idx="6" type="body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0" name="Google Shape;1070;p280"/>
          <p:cNvSpPr txBox="1"/>
          <p:nvPr>
            <p:ph idx="7" type="body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1" name="Google Shape;1071;p280"/>
          <p:cNvSpPr txBox="1"/>
          <p:nvPr>
            <p:ph idx="8" type="body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4"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073" name="Google Shape;1073;p2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flipH="1" rot="10800000">
              <a:off x="2484438" y="9690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flipH="1" rot="10800000">
              <a:off x="2484438" y="15882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flipH="1" rot="10800000">
              <a:off x="2484438" y="2206551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/>
          <p:nvPr>
            <p:ph idx="1" type="body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3" name="Google Shape;1093;p281"/>
          <p:cNvSpPr txBox="1"/>
          <p:nvPr>
            <p:ph idx="2" type="body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4" name="Google Shape;1094;p281"/>
          <p:cNvSpPr txBox="1"/>
          <p:nvPr>
            <p:ph idx="3" type="body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5" name="Google Shape;1095;p281"/>
          <p:cNvSpPr txBox="1"/>
          <p:nvPr>
            <p:ph idx="4" type="body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281"/>
          <p:cNvSpPr txBox="1"/>
          <p:nvPr>
            <p:ph idx="5" type="body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7" name="Google Shape;1097;p281"/>
          <p:cNvSpPr txBox="1"/>
          <p:nvPr>
            <p:ph idx="6" type="body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8" name="Google Shape;1098;p281"/>
          <p:cNvSpPr txBox="1"/>
          <p:nvPr>
            <p:ph idx="7" type="body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281"/>
          <p:cNvSpPr txBox="1"/>
          <p:nvPr>
            <p:ph idx="8" type="body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Objective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b="0" l="39364" r="3593" t="0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66" name="Google Shape;66;p2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/>
          <p:nvPr>
            <p:ph idx="1" type="body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1" i="1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219"/>
          <p:cNvSpPr txBox="1"/>
          <p:nvPr>
            <p:ph idx="2" type="body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21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6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101" name="Google Shape;1101;p2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descr="A picture containing icon&#10;&#10;Description automatically generated" id="1105" name="Google Shape;1105;p283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/>
          <p:nvPr>
            <p:ph idx="1" type="body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5" name="Google Shape;1115;p283"/>
          <p:cNvSpPr txBox="1"/>
          <p:nvPr>
            <p:ph idx="2" type="body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6" name="Google Shape;1116;p283"/>
          <p:cNvSpPr txBox="1"/>
          <p:nvPr>
            <p:ph idx="3" type="body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7" name="Google Shape;1117;p283"/>
          <p:cNvSpPr txBox="1"/>
          <p:nvPr>
            <p:ph idx="4" type="body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8" name="Google Shape;1118;p283"/>
          <p:cNvSpPr txBox="1"/>
          <p:nvPr>
            <p:ph idx="5" type="body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9" name="Google Shape;1119;p283"/>
          <p:cNvSpPr txBox="1"/>
          <p:nvPr>
            <p:ph idx="6" type="body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0" name="Google Shape;1120;p283"/>
          <p:cNvSpPr txBox="1"/>
          <p:nvPr>
            <p:ph idx="7" type="body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1" name="Google Shape;1121;p283"/>
          <p:cNvSpPr txBox="1"/>
          <p:nvPr>
            <p:ph idx="8" type="body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2" name="Google Shape;1122;p283"/>
          <p:cNvSpPr txBox="1"/>
          <p:nvPr>
            <p:ph idx="9" type="body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7"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124" name="Google Shape;1124;p2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/>
          <p:nvPr>
            <p:ph idx="1" type="body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3" name="Google Shape;1153;p284"/>
          <p:cNvSpPr txBox="1"/>
          <p:nvPr>
            <p:ph idx="2" type="body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4" name="Google Shape;1154;p284"/>
          <p:cNvSpPr txBox="1"/>
          <p:nvPr>
            <p:ph idx="3" type="body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5" name="Google Shape;1155;p284"/>
          <p:cNvSpPr txBox="1"/>
          <p:nvPr>
            <p:ph idx="4" type="body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/>
          <p:nvPr>
            <p:ph idx="5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8" name="Google Shape;1188;p284"/>
          <p:cNvSpPr txBox="1"/>
          <p:nvPr>
            <p:ph idx="6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9" name="Google Shape;1189;p284"/>
          <p:cNvSpPr txBox="1"/>
          <p:nvPr>
            <p:ph idx="7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0" name="Google Shape;1190;p284"/>
          <p:cNvSpPr txBox="1"/>
          <p:nvPr>
            <p:ph idx="8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1" name="Google Shape;1191;p284"/>
          <p:cNvSpPr txBox="1"/>
          <p:nvPr>
            <p:ph idx="9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8"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193" name="Google Shape;1193;p2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/>
          <p:nvPr>
            <p:ph idx="1" type="body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2" name="Google Shape;1222;p285"/>
          <p:cNvSpPr txBox="1"/>
          <p:nvPr>
            <p:ph idx="2" type="body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3" name="Google Shape;1223;p285"/>
          <p:cNvSpPr txBox="1"/>
          <p:nvPr>
            <p:ph idx="3" type="body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4" name="Google Shape;1224;p285"/>
          <p:cNvSpPr txBox="1"/>
          <p:nvPr>
            <p:ph idx="4" type="body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/>
          <p:nvPr>
            <p:ph idx="5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85"/>
          <p:cNvSpPr txBox="1"/>
          <p:nvPr>
            <p:ph idx="6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85"/>
          <p:cNvSpPr txBox="1"/>
          <p:nvPr>
            <p:ph idx="7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85"/>
          <p:cNvSpPr txBox="1"/>
          <p:nvPr>
            <p:ph idx="8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85"/>
          <p:cNvSpPr txBox="1"/>
          <p:nvPr>
            <p:ph idx="9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9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262" name="Google Shape;1262;p2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/>
          <p:nvPr>
            <p:ph idx="1" type="body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86"/>
          <p:cNvSpPr txBox="1"/>
          <p:nvPr>
            <p:ph idx="2" type="body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86"/>
          <p:cNvSpPr txBox="1"/>
          <p:nvPr>
            <p:ph idx="3" type="body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86"/>
          <p:cNvSpPr txBox="1"/>
          <p:nvPr>
            <p:ph idx="4" type="body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/>
          <p:nvPr>
            <p:ph idx="5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6" name="Google Shape;1326;p286"/>
          <p:cNvSpPr txBox="1"/>
          <p:nvPr>
            <p:ph idx="6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86"/>
          <p:cNvSpPr txBox="1"/>
          <p:nvPr>
            <p:ph idx="7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86"/>
          <p:cNvSpPr txBox="1"/>
          <p:nvPr>
            <p:ph idx="8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86"/>
          <p:cNvSpPr txBox="1"/>
          <p:nvPr>
            <p:ph idx="9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0"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331" name="Google Shape;1331;p2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/>
          <p:nvPr>
            <p:ph idx="1" type="body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6" name="Google Shape;1366;p287"/>
          <p:cNvSpPr txBox="1"/>
          <p:nvPr>
            <p:ph idx="2" type="body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7" name="Google Shape;1367;p287"/>
          <p:cNvSpPr txBox="1"/>
          <p:nvPr>
            <p:ph idx="3" type="body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8" name="Google Shape;1368;p287"/>
          <p:cNvSpPr txBox="1"/>
          <p:nvPr>
            <p:ph idx="4" type="body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9" name="Google Shape;1369;p287"/>
          <p:cNvSpPr txBox="1"/>
          <p:nvPr>
            <p:ph idx="5" type="body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/>
          <p:nvPr>
            <p:ph idx="6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2" name="Google Shape;1402;p287"/>
          <p:cNvSpPr txBox="1"/>
          <p:nvPr>
            <p:ph idx="7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3" name="Google Shape;1403;p287"/>
          <p:cNvSpPr txBox="1"/>
          <p:nvPr>
            <p:ph idx="8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4" name="Google Shape;1404;p287"/>
          <p:cNvSpPr txBox="1"/>
          <p:nvPr>
            <p:ph idx="9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5" name="Google Shape;1405;p287"/>
          <p:cNvSpPr txBox="1"/>
          <p:nvPr>
            <p:ph idx="13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1"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407" name="Google Shape;1407;p2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rect b="b" l="l" r="r" t="t"/>
                <a:pathLst>
                  <a:path extrusionOk="0" h="3708" w="3708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rect b="b" l="l" r="r" t="t"/>
                <a:pathLst>
                  <a:path extrusionOk="0" h="1458" w="1247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rect b="b" l="l" r="r" t="t"/>
                <a:pathLst>
                  <a:path extrusionOk="0" h="904" w="1536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rect b="b" l="l" r="r" t="t"/>
                <a:pathLst>
                  <a:path extrusionOk="0" h="1463" w="1237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rect b="b" l="l" r="r" t="t"/>
                <a:pathLst>
                  <a:path extrusionOk="0" h="1566" w="949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rect b="b" l="l" r="r" t="t"/>
                <a:pathLst>
                  <a:path extrusionOk="0" h="909" w="1536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rect b="b" l="l" r="r" t="t"/>
                <a:pathLst>
                  <a:path extrusionOk="0" h="908" w="1536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rect b="b" l="l" r="r" t="t"/>
                <a:pathLst>
                  <a:path extrusionOk="0" h="904" w="1537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rect b="b" l="l" r="r" t="t"/>
                <a:pathLst>
                  <a:path extrusionOk="0" h="1463" w="1238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rect b="b" l="l" r="r" t="t"/>
                <a:pathLst>
                  <a:path extrusionOk="0" h="1459" w="1246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rect b="b" l="l" r="r" t="t"/>
                <a:pathLst>
                  <a:path extrusionOk="0" h="1567" w="95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rect b="b" l="l" r="r" t="t"/>
                <a:pathLst>
                  <a:path extrusionOk="0" h="540" w="541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rect b="b" l="l" r="r" t="t"/>
                <a:pathLst>
                  <a:path extrusionOk="0" h="535" w="535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rect b="b" l="l" r="r" t="t"/>
                <a:pathLst>
                  <a:path extrusionOk="0" h="535" w="535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rect b="b" l="l" r="r" t="t"/>
                <a:pathLst>
                  <a:path extrusionOk="0" h="541" w="541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rect b="b" l="l" r="r" t="t"/>
                <a:pathLst>
                  <a:path extrusionOk="0" h="541" w="541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rect b="b" l="l" r="r" t="t"/>
                <a:pathLst>
                  <a:path extrusionOk="0" h="534" w="535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rect b="b" l="l" r="r" t="t"/>
                <a:pathLst>
                  <a:path extrusionOk="0" h="535" w="535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rect b="b" l="l" r="r" t="t"/>
                <a:pathLst>
                  <a:path extrusionOk="0" h="540" w="541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rect b="b" l="l" r="r" t="t"/>
                <a:pathLst>
                  <a:path extrusionOk="0" h="1889" w="179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rotWithShape="0" algn="ctr" sy="116000">
                  <a:srgbClr val="000000">
                    <a:alpha val="14509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rect b="b" l="l" r="r" t="t"/>
                <a:pathLst>
                  <a:path extrusionOk="0" h="188" w="947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rect b="b" l="l" r="r" t="t"/>
                <a:pathLst>
                  <a:path extrusionOk="0" h="626" w="802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rect b="b" l="l" r="r" t="t"/>
                <a:pathLst>
                  <a:path extrusionOk="0" h="635" w="801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rect b="b" l="l" r="r" t="t"/>
                <a:pathLst>
                  <a:path extrusionOk="0" h="899" w="398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rect b="b" l="l" r="r" t="t"/>
                <a:pathLst>
                  <a:path extrusionOk="0" h="917" w="385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rect b="b" l="l" r="r" t="t"/>
                <a:pathLst>
                  <a:path extrusionOk="0" h="905" w="388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rect b="b" l="l" r="r" t="t"/>
                <a:pathLst>
                  <a:path extrusionOk="0" h="908" w="396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rect b="b" l="l" r="r" t="t"/>
                <a:pathLst>
                  <a:path extrusionOk="0" h="628" w="798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rect b="b" l="l" r="r" t="t"/>
                <a:pathLst>
                  <a:path extrusionOk="0" h="628" w="81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rect b="b" l="l" r="r" t="t"/>
                <a:pathLst>
                  <a:path extrusionOk="0" h="183" w="945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/>
          <p:nvPr>
            <p:ph idx="1" type="body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8" name="Google Shape;1458;p288"/>
          <p:cNvSpPr txBox="1"/>
          <p:nvPr>
            <p:ph idx="2" type="body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9" name="Google Shape;1459;p288"/>
          <p:cNvSpPr txBox="1"/>
          <p:nvPr>
            <p:ph idx="3" type="body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0" name="Google Shape;1460;p288"/>
          <p:cNvSpPr txBox="1"/>
          <p:nvPr>
            <p:ph idx="4" type="body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1" name="Google Shape;1461;p288"/>
          <p:cNvSpPr txBox="1"/>
          <p:nvPr>
            <p:ph idx="5" type="body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2" name="Google Shape;1462;p288"/>
          <p:cNvSpPr txBox="1"/>
          <p:nvPr>
            <p:ph idx="6" type="body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3" name="Google Shape;1463;p288"/>
          <p:cNvSpPr txBox="1"/>
          <p:nvPr>
            <p:ph idx="7" type="body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4" name="Google Shape;1464;p288"/>
          <p:cNvSpPr txBox="1"/>
          <p:nvPr>
            <p:ph idx="8" type="body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5" name="Google Shape;1465;p288"/>
          <p:cNvSpPr txBox="1"/>
          <p:nvPr>
            <p:ph idx="9" type="body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6" name="Google Shape;1466;p288"/>
          <p:cNvSpPr txBox="1"/>
          <p:nvPr>
            <p:ph idx="13" type="body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2"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468" name="Google Shape;1468;p2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0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72" name="Google Shape;1472;p290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473" name="Google Shape;1473;p2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/>
          <p:nvPr>
            <p:ph idx="1"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1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79" name="Google Shape;1479;p291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480" name="Google Shape;1480;p2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cap="flat" cmpd="sng" w="19050">
              <a:solidFill>
                <a:srgbClr val="50AFE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/>
          <p:nvPr>
            <p:ph idx="1"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2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86" name="Google Shape;1486;p292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487" name="Google Shape;1487;p2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/>
          <p:nvPr>
            <p:ph idx="1"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Objectives 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b="5408" l="16974" r="19507" t="14937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73" name="Google Shape;73;p2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/>
          <p:nvPr>
            <p:ph idx="1" type="body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1" i="1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220"/>
          <p:cNvSpPr txBox="1"/>
          <p:nvPr>
            <p:ph idx="2" type="body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22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3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93" name="Google Shape;1493;p293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494" name="Google Shape;1494;p2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9600" u="none" cap="none" strike="noStrik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9600" u="none" cap="none" strike="noStrik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fmla="val 50000" name="adj"/>
              </a:avLst>
            </a:prstGeom>
            <a:solidFill>
              <a:srgbClr val="50AFE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/>
          <p:nvPr>
            <p:ph idx="1" type="body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4"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04" name="Google Shape;1504;p294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05" name="Google Shape;1505;p294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06" name="Google Shape;1506;p2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/>
          <p:nvPr>
            <p:ph idx="1"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5"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15" name="Google Shape;1515;p295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16" name="Google Shape;1516;p295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17" name="Google Shape;1517;p2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/>
          <p:nvPr>
            <p:ph idx="1"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6"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26" name="Google Shape;1526;p296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27" name="Google Shape;1527;p296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28" name="Google Shape;1528;p2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/>
          <p:nvPr>
            <p:ph idx="1"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7"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37" name="Google Shape;1537;p297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38" name="Google Shape;1538;p297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39" name="Google Shape;1539;p2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/>
          <p:nvPr>
            <p:ph idx="1" type="body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8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56" name="Google Shape;1556;p298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57" name="Google Shape;1557;p298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58" name="Google Shape;1558;p2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7F6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50AF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/>
          <p:nvPr>
            <p:ph idx="1" type="body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9"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75" name="Google Shape;1575;p299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76" name="Google Shape;1576;p299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77" name="Google Shape;1577;p2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D060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/>
          <p:nvPr>
            <p:ph idx="1" type="body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Dqr8bN/Fa0Y="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593" name="Google Shape;1593;p300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594" name="Google Shape;1594;p3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/>
          <p:nvPr>
            <p:ph idx="1" type="body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7" name="Google Shape;1597;p300"/>
          <p:cNvSpPr txBox="1"/>
          <p:nvPr>
            <p:ph idx="2" type="body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b/tRW8R9teg="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b="0" l="6267" r="24761" t="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602" name="Google Shape;1602;p3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06" name="Google Shape;1606;p301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P9PaqNllEhs=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b="0" l="6267" r="24761" t="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12" name="Google Shape;1612;p30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16" name="Google Shape;1616;p302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80" name="Google Shape;80;p2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/>
          <p:nvPr>
            <p:ph idx="2" type="pic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2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t4UbIAoRKqE="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620" name="Google Shape;1620;p3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2" name="Google Shape;1622;p303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3" name="Google Shape;1623;p303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/>
          <p:nvPr>
            <p:ph idx="3" type="body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E2GzZ40GySk=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29" name="Google Shape;1629;p30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304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1" name="Google Shape;1631;p304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33" name="Google Shape;1633;p304"/>
          <p:cNvSpPr txBox="1"/>
          <p:nvPr>
            <p:ph idx="3" type="body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ZgZiR0H3NR8="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36" name="Google Shape;1636;p30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305"/>
          <p:cNvSpPr txBox="1"/>
          <p:nvPr>
            <p:ph idx="1" type="body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8" name="Google Shape;1638;p305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0" name="Google Shape;1640;p305"/>
          <p:cNvSpPr txBox="1"/>
          <p:nvPr>
            <p:ph idx="3" type="body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woEswYYMGQs="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43" name="Google Shape;1643;p30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306"/>
          <p:cNvSpPr txBox="1"/>
          <p:nvPr>
            <p:ph idx="1" type="body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5" name="Google Shape;1645;p306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7" name="Google Shape;1647;p306"/>
          <p:cNvSpPr txBox="1"/>
          <p:nvPr>
            <p:ph idx="3" type="body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/u2xnkFKbRI="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49" name="Google Shape;1649;p3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/>
          <p:nvPr>
            <p:ph idx="1" type="body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2" name="Google Shape;1652;p307"/>
          <p:cNvSpPr txBox="1"/>
          <p:nvPr>
            <p:ph idx="2" type="body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b="2261" l="11600" r="7406" t="10538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UTK4Q5N5nFs="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55" name="Google Shape;1655;p3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/>
          <p:nvPr>
            <p:ph idx="1" type="body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8" name="Google Shape;1658;p308"/>
          <p:cNvSpPr txBox="1"/>
          <p:nvPr>
            <p:ph idx="2" type="body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b="2261" l="11600" r="7406" t="10538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hRKRIDJzxFw="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662" name="Google Shape;1662;p3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fmla="val 10916" name="adj"/>
            </a:avLst>
          </a:prstGeom>
          <a:solidFill>
            <a:schemeClr val="lt1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/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8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309"/>
          <p:cNvSpPr/>
          <p:nvPr>
            <p:ph idx="2" type="pic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board"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68" name="Google Shape;1668;p3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b="52399" l="16487" r="16531" t="8800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/>
          <p:nvPr>
            <p:ph idx="1" type="body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lcJt8AR02Gc="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673" name="Google Shape;1673;p3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&#10;&#10;Description automatically generated with low confidence" id="1674" name="Google Shape;1674;p3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/>
          <p:nvPr>
            <p:ph idx="1" type="body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b="1" i="1" sz="16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81" name="Google Shape;1681;p311"/>
          <p:cNvSpPr txBox="1"/>
          <p:nvPr>
            <p:ph idx="2" type="body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KuyCmyK/cOQ="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684" name="Google Shape;1684;p3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vector graphics, toy, doll&#10;&#10;Description automatically generated" id="1685" name="Google Shape;1685;p3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/>
          <p:nvPr>
            <p:ph idx="1" type="body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07" Type="http://schemas.openxmlformats.org/officeDocument/2006/relationships/slideLayout" Target="../slideLayouts/slideLayout107.xml"/><Relationship Id="rId106" Type="http://schemas.openxmlformats.org/officeDocument/2006/relationships/slideLayout" Target="../slideLayouts/slideLayout106.xml"/><Relationship Id="rId105" Type="http://schemas.openxmlformats.org/officeDocument/2006/relationships/slideLayout" Target="../slideLayouts/slideLayout105.xml"/><Relationship Id="rId104" Type="http://schemas.openxmlformats.org/officeDocument/2006/relationships/slideLayout" Target="../slideLayouts/slideLayout104.xml"/><Relationship Id="rId109" Type="http://schemas.openxmlformats.org/officeDocument/2006/relationships/slideLayout" Target="../slideLayouts/slideLayout109.xml"/><Relationship Id="rId108" Type="http://schemas.openxmlformats.org/officeDocument/2006/relationships/slideLayout" Target="../slideLayouts/slideLayout108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1.xml"/><Relationship Id="rId9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.xml"/><Relationship Id="rId9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118" Type="http://schemas.openxmlformats.org/officeDocument/2006/relationships/theme" Target="../theme/theme2.xml"/><Relationship Id="rId117" Type="http://schemas.openxmlformats.org/officeDocument/2006/relationships/slideLayout" Target="../slideLayouts/slideLayout117.xml"/><Relationship Id="rId116" Type="http://schemas.openxmlformats.org/officeDocument/2006/relationships/slideLayout" Target="../slideLayouts/slideLayout116.xml"/><Relationship Id="rId115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15.xml"/><Relationship Id="rId110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14" Type="http://schemas.openxmlformats.org/officeDocument/2006/relationships/slideLayout" Target="../slideLayouts/slideLayout114.xml"/><Relationship Id="rId18" Type="http://schemas.openxmlformats.org/officeDocument/2006/relationships/slideLayout" Target="../slideLayouts/slideLayout18.xml"/><Relationship Id="rId113" Type="http://schemas.openxmlformats.org/officeDocument/2006/relationships/slideLayout" Target="../slideLayouts/slideLayout113.xml"/><Relationship Id="rId112" Type="http://schemas.openxmlformats.org/officeDocument/2006/relationships/slideLayout" Target="../slideLayouts/slideLayout112.xml"/><Relationship Id="rId111" Type="http://schemas.openxmlformats.org/officeDocument/2006/relationships/slideLayout" Target="../slideLayouts/slideLayout111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9" Type="http://schemas.openxmlformats.org/officeDocument/2006/relationships/slideLayout" Target="../slideLayouts/slideLayout89.xml"/><Relationship Id="rId80" Type="http://schemas.openxmlformats.org/officeDocument/2006/relationships/slideLayout" Target="../slideLayouts/slideLayout80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69" Type="http://schemas.openxmlformats.org/officeDocument/2006/relationships/slideLayout" Target="../slideLayouts/slideLayout6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/>
          <p:nvPr>
            <p:ph idx="1" type="body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“LifeStyle Mentor”</a:t>
            </a:r>
            <a:endParaRPr/>
          </a:p>
        </p:txBody>
      </p:sp>
      <p:sp>
        <p:nvSpPr>
          <p:cNvPr id="1833" name="Google Shape;1833;p209"/>
          <p:cNvSpPr txBox="1"/>
          <p:nvPr>
            <p:ph idx="1" type="body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b="-2428" l="-43430" r="43429" t="2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LifeStyle Mentor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/>
          <p:nvPr>
            <p:ph idx="1" type="body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The online blog website , </a:t>
            </a:r>
            <a:r>
              <a:rPr lang="en-US" sz="12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where  people share their journeys of personal growth, health, success, and more. Find inspiration and practical insights from relatable individuals who have transformed their lives.</a:t>
            </a:r>
            <a:endParaRPr>
              <a:solidFill>
                <a:srgbClr val="F2F2F2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190850" y="2200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{94D4ADCB-EAEE-485B-9461-CBD2C98C2E42}</a:tableStyleId>
              </a:tblPr>
              <a:tblGrid>
                <a:gridCol w="1739400"/>
                <a:gridCol w="1725800"/>
                <a:gridCol w="81432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7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au721220104011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JAYARAM C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7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au721220104026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NAGA PRABHU Y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7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au721220104041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SANJEEVI B P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7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au721220104050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SREE HARISH S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7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/>
          <p:nvPr>
            <p:ph idx="1" type="body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b="1" i="0" sz="1600" u="none" cap="none" strike="noStrik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 b="0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b="0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b="0" i="0" sz="1400" u="none" cap="none" strike="noStrik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/>
          <p:nvPr>
            <p:ph idx="2" type="body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b="0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b="0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b="0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b="0" i="0" sz="1600" u="none" cap="none" strike="noStrik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b="0" i="0" sz="1400" u="none" cap="none" strike="noStrik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b="1" i="0" sz="18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b="1" i="0" sz="1600" u="none" cap="none" strike="noStrik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>
            <a:alphaModFix/>
          </a:blip>
          <a:srcRect b="-3320" l="-65210" r="65210" t="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b="1" i="0" sz="18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b="-3320" l="-65210" r="65210" t="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b="1" i="0" sz="1800" u="none" cap="none" strike="noStrik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1" name="Google Shape;1861;g2139e008f02_0_0"/>
          <p:cNvSpPr txBox="1"/>
          <p:nvPr/>
        </p:nvSpPr>
        <p:spPr>
          <a:xfrm>
            <a:off x="578350" y="809700"/>
            <a:ext cx="498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Front-end Development - Html, CSS, JavaScript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Back-end Development - Java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2" name="Google Shape;1862;g2139e008f02_0_0"/>
          <p:cNvSpPr txBox="1"/>
          <p:nvPr/>
        </p:nvSpPr>
        <p:spPr>
          <a:xfrm>
            <a:off x="546800" y="3346750"/>
            <a:ext cx="832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project involves launching a lifestyle development blog to the target audience,It includes setting up the blog's domain, hosting, and platform, followed by creating high-quality, valuable content.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3" name="Google Shape;1863;g2139e008f02_0_0"/>
          <p:cNvSpPr txBox="1"/>
          <p:nvPr/>
        </p:nvSpPr>
        <p:spPr>
          <a:xfrm>
            <a:off x="578350" y="4023825"/>
            <a:ext cx="887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Promotion and engagement strategies are employed to build a readership and community.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Continuous analysis and optimization ensure the blog's success and alignment with its goals.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2139e008f02_0_11"/>
          <p:cNvSpPr txBox="1"/>
          <p:nvPr>
            <p:ph idx="1" type="body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/>
          <p:nvPr>
            <p:ph idx="2" type="body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/>
          <p:nvPr>
            <p:ph idx="3" type="body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/>
          <p:nvPr>
            <p:ph idx="4" type="body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/>
          <p:nvPr>
            <p:ph idx="5" type="body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/>
          <p:nvPr>
            <p:ph idx="6" type="body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>
            <p:ph idx="7" type="body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5" name="Google Shape;1875;g2139e008f02_0_11"/>
          <p:cNvSpPr txBox="1"/>
          <p:nvPr>
            <p:ph idx="8" type="body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6" name="Google Shape;1876;g2139e008f02_0_11"/>
          <p:cNvSpPr txBox="1"/>
          <p:nvPr>
            <p:ph idx="9" type="body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7" name="Google Shape;1877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b="1" i="0" sz="2400" u="none" cap="none" strike="noStrik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2"/>
          <p:cNvSpPr txBox="1"/>
          <p:nvPr>
            <p:ph idx="1" type="body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3" name="Google Shape;1883;p212"/>
          <p:cNvSpPr txBox="1"/>
          <p:nvPr/>
        </p:nvSpPr>
        <p:spPr>
          <a:xfrm>
            <a:off x="3901975" y="2136050"/>
            <a:ext cx="330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/>
              <a:t>https://github.com/sanjeevi19/NM_CD1_09_TASK1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8" name="Google Shape;1888;p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2020-08-13T11:21:46Z</dcterms:created>
  <dc:creator>Dr Manish Sharma</dc:creator>
</cp:coreProperties>
</file>